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69" r:id="rId5"/>
    <p:sldId id="268" r:id="rId6"/>
    <p:sldId id="266" r:id="rId7"/>
    <p:sldId id="263" r:id="rId8"/>
    <p:sldId id="272" r:id="rId9"/>
    <p:sldId id="262" r:id="rId10"/>
    <p:sldId id="261" r:id="rId11"/>
    <p:sldId id="260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5236" y="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психологии в группе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836" y="54731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Красильникова О.А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ceP7lpffX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1665"/>
            <a:ext cx="7416824" cy="50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8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809" y="111401"/>
            <a:ext cx="632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Играли в сюжетно-ролевые игры: «Семья»; «Дочки-матери»;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p8wskmJo6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4" y="480733"/>
            <a:ext cx="1995175" cy="26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1jKw7IyzPV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58" y="486661"/>
            <a:ext cx="1990730" cy="26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sm2j01nDQ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97" y="480733"/>
            <a:ext cx="1995176" cy="26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nkCflZMwQR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55" y="3186580"/>
            <a:ext cx="4057489" cy="36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1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40466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Играли в подвижные игры на участке, и в садике П/И «У </a:t>
            </a:r>
            <a:r>
              <a:rPr lang="ru-RU" b="1" dirty="0" err="1" smtClean="0">
                <a:solidFill>
                  <a:srgbClr val="FF0000"/>
                </a:solidFill>
              </a:rPr>
              <a:t>маланьи</a:t>
            </a:r>
            <a:r>
              <a:rPr lang="ru-RU" b="1" dirty="0" smtClean="0">
                <a:solidFill>
                  <a:srgbClr val="FF0000"/>
                </a:solidFill>
              </a:rPr>
              <a:t> у старушки» ; П/И «Дождик»; П/И «Ручеек», «Колечко»; «Что мы делали не скажем, что мы делали покажем»; «Дедушка сапожник»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zWO6TDs_aD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" y="1814697"/>
            <a:ext cx="2280879" cy="30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OYjN5q46Q0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10" y="1978916"/>
            <a:ext cx="2202686" cy="29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w48sijDPgV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79" y="1942168"/>
            <a:ext cx="3964884" cy="29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9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0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«Семейный праздник»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 нашей группы участвовала семья Инны Грязновой – Валентина Александровна и Семен Алексеевич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Девочки танцевали </a:t>
            </a:r>
            <a:r>
              <a:rPr lang="ru-RU" b="1" dirty="0" err="1" smtClean="0">
                <a:solidFill>
                  <a:srgbClr val="FF0000"/>
                </a:solidFill>
              </a:rPr>
              <a:t>тенец</a:t>
            </a:r>
            <a:r>
              <a:rPr lang="ru-RU" b="1" dirty="0" smtClean="0">
                <a:solidFill>
                  <a:srgbClr val="FF0000"/>
                </a:solidFill>
              </a:rPr>
              <a:t> «Березки»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Песня «Я хочу друзья подарить вам тепло»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Выступление на степах с Мариной Александровной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Участие в видео-ролике детей «Зачем нужна 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tOIZz2_vM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21" y="692874"/>
            <a:ext cx="2332652" cy="31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ccpmWPSOa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" y="2186862"/>
            <a:ext cx="3864429" cy="28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gTFEMJ_GZz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15054"/>
            <a:ext cx="3750763" cy="28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8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Hc0krK-L-V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4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R4N5tUqC-t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4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eqAzy6XOE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365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UPAQvCf2Dh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96" y="3274421"/>
            <a:ext cx="2710611" cy="36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179348"/>
            <a:ext cx="502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Участвовали в </a:t>
            </a:r>
            <a:r>
              <a:rPr lang="ru-RU" b="1" dirty="0" err="1" smtClean="0">
                <a:solidFill>
                  <a:srgbClr val="FF0000"/>
                </a:solidFill>
              </a:rPr>
              <a:t>квест</a:t>
            </a:r>
            <a:r>
              <a:rPr lang="ru-RU" b="1" dirty="0" smtClean="0">
                <a:solidFill>
                  <a:srgbClr val="FF0000"/>
                </a:solidFill>
              </a:rPr>
              <a:t> игре «Семейные ценности»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r7lTcrU6j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0" y="687993"/>
            <a:ext cx="3604667" cy="27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OMuXUBGa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5922"/>
            <a:ext cx="3598398" cy="26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zgPcUp9-1Z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" y="3501008"/>
            <a:ext cx="4234827" cy="31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KiHL0TCkQh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64435" cy="31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7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959" y="194041"/>
            <a:ext cx="507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Участвовали в выставке «Родители тоже играли»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DNJEfVB698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959" y="733345"/>
            <a:ext cx="2648241" cy="19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j3t2X9EA7l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0000"/>
            <a:ext cx="2648241" cy="19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vk1om6S9X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924" y="2996952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Qek7dfIHmF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02" y="3049044"/>
            <a:ext cx="2645396" cy="198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9306" y="3616"/>
            <a:ext cx="38164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Дайте детству наиграться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Вдоволь, досыта, не вкратце,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дождиком умыться,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Дайте, как цветку, раскрыться.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Не травите детство спором,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Не нудите разговором,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Не давите злом и страхом,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Не бросайте слов с размаху.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Душу детскую щадите,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Пуще глаза берегите,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Зря за шалость не корите –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Ни родитель, ни учитель.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Развивая детский разум,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Не влезайте в дебри сразу.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Детства дни не торопите,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Детству солнце подарите.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детству наиграться,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Насмеяться, наскакаться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радостно проснуться,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в ласку окунуться.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детству удержаться,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верой надышаться,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в рост ему подняться,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Дайте детству состояться!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9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237"/>
            <a:ext cx="9144000" cy="69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24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Участвовали в фотовыставке «Хорошо нам рядышком с бабушкой и дедушкой»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dnwGpVzgAx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1" y="759825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tmiJlZ_t6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5" y="759825"/>
            <a:ext cx="1663085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doNxIAuf1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9932" y="790169"/>
            <a:ext cx="1224136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5pJ_0fbXAp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45682"/>
            <a:ext cx="1677398" cy="22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6nj5fWabg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" y="3212976"/>
            <a:ext cx="1650177" cy="24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kmLWvgC_cj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73" y="3231787"/>
            <a:ext cx="1675937" cy="24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XeaPqIDW25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5" y="3221215"/>
            <a:ext cx="1712736" cy="24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8-9G5snP7P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31540"/>
            <a:ext cx="1677398" cy="22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VPtTOJGlQg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3068960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0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98" y="193147"/>
            <a:ext cx="488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Участвовали в выставке  </a:t>
            </a:r>
            <a:r>
              <a:rPr lang="ru-RU" b="1" dirty="0" err="1" smtClean="0">
                <a:solidFill>
                  <a:srgbClr val="FF0000"/>
                </a:solidFill>
              </a:rPr>
              <a:t>леэпбук</a:t>
            </a:r>
            <a:r>
              <a:rPr lang="ru-RU" b="1" dirty="0" smtClean="0">
                <a:solidFill>
                  <a:srgbClr val="FF0000"/>
                </a:solidFill>
              </a:rPr>
              <a:t> «Моя 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ZJPtRdcJDx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2" y="69269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vgucRKqIdY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13" y="689327"/>
            <a:ext cx="1905742" cy="25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qt2ITa7EV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2" y="3406772"/>
            <a:ext cx="1944216" cy="23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OJdg0R3jNd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13" y="3367174"/>
            <a:ext cx="19057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624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Семья — это счастье, любовь и удача,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— это летом поездки на дачу.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— это праздник, семейные даты,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Подарки, покупки, приятные траты.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Users\User\Desktop\cj5jAhwLPU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85545"/>
            <a:ext cx="2045202" cy="27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y6yYGRNe0p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4864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1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70126"/>
            <a:ext cx="461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Выставка аппликации на тему «Моя 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98wVzfuqJ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3656"/>
            <a:ext cx="345638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vbD3wpsn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3876"/>
            <a:ext cx="2154541" cy="25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tulIvdthZ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3" y="3284984"/>
            <a:ext cx="3437170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FtbVU77Vv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2154541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5033" y="123010"/>
            <a:ext cx="29589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Семья – это МЫ.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Семья </a:t>
            </a:r>
            <a:r>
              <a:rPr lang="ru-RU" b="1" dirty="0">
                <a:solidFill>
                  <a:srgbClr val="FF0000"/>
                </a:solidFill>
              </a:rPr>
              <a:t>– это я,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папа и мама моя,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Павлик — братишка родной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бабушки две дорогие,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и сестренки мои озорные,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крестный, и тети, и дяди,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елка в красивом наряде,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праздник за круглым столом,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Семья – это счастье, Семья – это дом,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Где любят и ждут, и не помнят о злом!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9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480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Конструирование «Дом для большой семьи»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WIY4jL5wi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7" y="785029"/>
            <a:ext cx="41584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71OYcG9pK9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1045"/>
            <a:ext cx="4153950" cy="55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6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345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Рисование: «Дом моей мечты»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User\Desktop\VI4dmCb7x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4" y="836712"/>
            <a:ext cx="3227754" cy="2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vBnNFd8zB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456384" cy="22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4kTm_iI4qy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" y="3284983"/>
            <a:ext cx="3256238" cy="24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User\Desktop\YY8QZxtTy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35" y="3205708"/>
            <a:ext cx="3461349" cy="25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4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33265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Беседы: «Моя семья»; «Кто, где работает?»; «Как ты помогаешь маме?»; «Что такое семья, для чего она нужна»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Чтение: А. Гайдар «Чук и Грек» (по главам) ;В.В Маяковский что такое хорошо и что такое плохо»; Л. </a:t>
            </a:r>
            <a:r>
              <a:rPr lang="ru-RU" b="1" dirty="0" err="1" smtClean="0">
                <a:solidFill>
                  <a:srgbClr val="FF0000"/>
                </a:solidFill>
              </a:rPr>
              <a:t>Квитко</a:t>
            </a:r>
            <a:r>
              <a:rPr lang="ru-RU" b="1" dirty="0" smtClean="0">
                <a:solidFill>
                  <a:srgbClr val="FF0000"/>
                </a:solidFill>
              </a:rPr>
              <a:t> «Бабушкины руки»; К Ушинский «Петушок с семьей»;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Разучили </a:t>
            </a:r>
            <a:r>
              <a:rPr lang="ru-RU" b="1" dirty="0" err="1" smtClean="0">
                <a:solidFill>
                  <a:srgbClr val="FF0000"/>
                </a:solidFill>
              </a:rPr>
              <a:t>физкульт</a:t>
            </a:r>
            <a:r>
              <a:rPr lang="ru-RU" b="1" dirty="0" smtClean="0">
                <a:solidFill>
                  <a:srgbClr val="FF0000"/>
                </a:solidFill>
              </a:rPr>
              <a:t> минутку «Семейная зарядка»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Разучивание дома пословиц на тему «Семья»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dJ3yAsEf1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1" y="2132856"/>
            <a:ext cx="3071491" cy="21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z89zs0F2w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9" y="4371855"/>
            <a:ext cx="3114833" cy="23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dNCcgmL8m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96" y="2132856"/>
            <a:ext cx="3125244" cy="21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zKSO5mPxki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8" y="43317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26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288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2024-05-06T04:00:44Z</dcterms:created>
  <dcterms:modified xsi:type="dcterms:W3CDTF">2024-05-06T09:28:21Z</dcterms:modified>
</cp:coreProperties>
</file>